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2" d="100"/>
          <a:sy n="112" d="100"/>
        </p:scale>
        <p:origin x="3822" y="96"/>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2/4/2020</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2437424526"/>
              </p:ext>
            </p:extLst>
          </p:nvPr>
        </p:nvGraphicFramePr>
        <p:xfrm>
          <a:off x="180474" y="223710"/>
          <a:ext cx="7025777" cy="304546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Grab that Gun</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Outside the shooting area</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Firearm loaded, safety on, muzzle pointed perpendicular to the back berm, placed unsupported on barrel in center of shooting area.</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31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14 paper, 3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57CB3B44-F7E2-408F-BBBB-BD146E60B0DB}"/>
              </a:ext>
            </a:extLst>
          </p:cNvPr>
          <p:cNvPicPr>
            <a:picLocks noChangeAspect="1"/>
          </p:cNvPicPr>
          <p:nvPr/>
        </p:nvPicPr>
        <p:blipFill>
          <a:blip r:embed="rId5"/>
          <a:stretch>
            <a:fillRect/>
          </a:stretch>
        </p:blipFill>
        <p:spPr>
          <a:xfrm>
            <a:off x="180474" y="3451423"/>
            <a:ext cx="7025777" cy="2814286"/>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801314"/>
          </a:xfrm>
          <a:prstGeom prst="rect">
            <a:avLst/>
          </a:prstGeom>
          <a:noFill/>
        </p:spPr>
        <p:txBody>
          <a:bodyPr wrap="square" rtlCol="0">
            <a:spAutoFit/>
          </a:bodyPr>
          <a:lstStyle/>
          <a:p>
            <a:pPr algn="ctr"/>
            <a:r>
              <a:rPr lang="en-US" b="1" dirty="0"/>
              <a:t>Grab that Gun</a:t>
            </a:r>
          </a:p>
          <a:p>
            <a:pPr algn="ctr"/>
            <a:r>
              <a:rPr lang="en-US" b="1" dirty="0"/>
              <a:t>Written Stage Briefing</a:t>
            </a:r>
          </a:p>
          <a:p>
            <a:r>
              <a:rPr lang="en-US" dirty="0"/>
              <a:t>Grab that Gun is a 31 round, 155 point, Comstock field course. There are fourteen USPSA targets, two Colt poppers, and one mini popper. The best two hits on paper will score, and steel must fall to score. The start signal is audible.</a:t>
            </a:r>
          </a:p>
          <a:p>
            <a:endParaRPr lang="en-US" dirty="0"/>
          </a:p>
          <a:p>
            <a:r>
              <a:rPr lang="en-US" dirty="0"/>
              <a:t>The left swinger is activated by the left Colt popper, and the right swinger is activated by the right Colt popper. Please check the activators prior to walkthrough and set the same way every time.</a:t>
            </a:r>
          </a:p>
          <a:p>
            <a:endParaRPr lang="en-US" dirty="0"/>
          </a:p>
          <a:p>
            <a:r>
              <a:rPr lang="en-US" dirty="0"/>
              <a:t>Start position is outside the shooting area. Firearm is laying unsupported on barrel in the shooting area, loaded, safety on, muzzle perpendicular to the back berm.</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1463</TotalTime>
  <Words>215</Words>
  <Application>Microsoft Office PowerPoint</Application>
  <PresentationFormat>Custom</PresentationFormat>
  <Paragraphs>21</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210</cp:revision>
  <cp:lastPrinted>2016-01-15T21:54:08Z</cp:lastPrinted>
  <dcterms:created xsi:type="dcterms:W3CDTF">2002-08-21T12:11:08Z</dcterms:created>
  <dcterms:modified xsi:type="dcterms:W3CDTF">2020-02-04T21:50:48Z</dcterms:modified>
  <cp:category>Shooting</cp:category>
</cp:coreProperties>
</file>

<file path=docProps/thumbnail.jpeg>
</file>